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3DBB1-51A5-4C0A-9C10-A47A5066976A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681D6-4125-4537-A4F2-930E8384BBC3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24000" y="1395413"/>
          <a:ext cx="6096000" cy="4067175"/>
        </p:xfrm>
        <a:graphic>
          <a:graphicData uri="http://schemas.openxmlformats.org/presentationml/2006/ole">
            <p:oleObj spid="_x0000_s1026" name="Diagram" r:id="rId3" imgW="6096000" imgH="4069169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Bildspel på skärmen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Serverprogram för OLE-inbäddning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3" baseType="lpstr">
      <vt:lpstr>Office-tema</vt:lpstr>
      <vt:lpstr>Diagram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2007-04-17T12:49:10Z</dcterms:created>
  <dcterms:modified xsi:type="dcterms:W3CDTF">2007-04-17T12:49:50Z</dcterms:modified>
</cp:coreProperties>
</file>